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D5CE-100C-4442-A64C-FB66134CED5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7D3-BA5A-480B-AFF7-2F1FDBB0EED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31F-D978-49AA-AD04-2AA038090AF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0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BBAF-1AE8-48E7-B6CC-C612474417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AF49-F92C-44F5-A8E2-2F6DEF5E626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D98-9292-419E-AC28-A106F36FF3C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E5A-1170-4797-8055-C6DED69085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0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1FE3-A2A8-4EA5-B517-24E49D6F708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89D-4F61-4BD9-90D2-5609845A3CD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1540-FC94-4CAF-B5D8-7BEB7B444B3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9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BE44-ED83-4F52-B490-E9C2351848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9A51-A7D6-42BF-8089-285FB6C5518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26-11-2016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792" y="1122363"/>
            <a:ext cx="10625070" cy="2387600"/>
          </a:xfrm>
        </p:spPr>
        <p:txBody>
          <a:bodyPr/>
          <a:lstStyle/>
          <a:p>
            <a:r>
              <a:rPr lang="nl-NL" b="1" dirty="0" smtClean="0"/>
              <a:t>Nieren &amp; urinewegen</a:t>
            </a:r>
            <a:br>
              <a:rPr lang="nl-NL" b="1" dirty="0" smtClean="0"/>
            </a:br>
            <a:r>
              <a:rPr lang="nl-NL" b="1" dirty="0" smtClean="0"/>
              <a:t>Infectie ziekten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524000" y="6330898"/>
            <a:ext cx="9263270" cy="365125"/>
          </a:xfrm>
        </p:spPr>
        <p:txBody>
          <a:bodyPr/>
          <a:lstStyle/>
          <a:p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</a:t>
            </a:r>
            <a:r>
              <a:rPr lang="nl-NL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Mycose: schimmelinfectie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45" y="718959"/>
            <a:ext cx="7022819" cy="466441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224233" y="6402865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31541" y="6538912"/>
            <a:ext cx="100058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 http://diets-doctor.com/system/uploads/page_file/source/669/527/1527669/mikoz_foot.jpg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878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577" y="6248665"/>
            <a:ext cx="9950002" cy="58049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Plasmacellen: antistofvormende cellen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https://thumbs.dreamstime.com/z/structuur-van-de-plasmacel-379779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" t="725" r="464" b="16168"/>
          <a:stretch/>
        </p:blipFill>
        <p:spPr bwMode="auto">
          <a:xfrm>
            <a:off x="218672" y="0"/>
            <a:ext cx="11754656" cy="62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7362423" y="6555346"/>
            <a:ext cx="4447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 https://nl.dreamstime.com/royalty-vrije-stock-afbeelding-structuur-van-de-plasmacel-image37977996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8385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41700" y="1825625"/>
            <a:ext cx="6112099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Cystoscopie: Het bekijken van het inwendige van de blaas met een endoscoop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jessazh.be/content/formfield_files/media_17421_bdd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3" y="240066"/>
            <a:ext cx="4279053" cy="29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613753"/>
            <a:ext cx="35924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Bron: http://www.jessazh.be/content/formfield_files/media_17421_bdd745.jpg</a:t>
            </a:r>
            <a:endParaRPr lang="nl-NL" sz="800" dirty="0"/>
          </a:p>
        </p:txBody>
      </p:sp>
      <p:sp>
        <p:nvSpPr>
          <p:cNvPr id="8" name="Rechthoek 7"/>
          <p:cNvSpPr/>
          <p:nvPr/>
        </p:nvSpPr>
        <p:spPr>
          <a:xfrm>
            <a:off x="3755388" y="6488668"/>
            <a:ext cx="540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b="1" dirty="0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http://coolmom.info/system/uploads/page_file/source/400/982/982400/Kidney-Reflux-In-Babi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" r="52610"/>
          <a:stretch/>
        </p:blipFill>
        <p:spPr bwMode="auto">
          <a:xfrm>
            <a:off x="1076563" y="3187972"/>
            <a:ext cx="2515839" cy="34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171926" y="4092701"/>
            <a:ext cx="327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Reflux: terugvloeiing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717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www.gezondenieren.nl/wp-content/uploads/2012/11/arm-dialys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-1"/>
            <a:ext cx="10889022" cy="64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613753"/>
            <a:ext cx="38808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Bron: http://www.gezondenieren.nl/wp-content/uploads/2012/11/arm-dialyse4.png</a:t>
            </a:r>
            <a:endParaRPr lang="nl-NL" sz="800" dirty="0"/>
          </a:p>
        </p:txBody>
      </p:sp>
      <p:sp>
        <p:nvSpPr>
          <p:cNvPr id="7" name="Rechthoek 6"/>
          <p:cNvSpPr/>
          <p:nvPr/>
        </p:nvSpPr>
        <p:spPr>
          <a:xfrm>
            <a:off x="4211354" y="6490643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093" y="280161"/>
            <a:ext cx="11044707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Hemodialyse: kunstmatige zuivering van het bloed buiten de nieren om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1050" y="6382921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s://www.fairview.org/fv/groups/public/documents/images/196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2122186"/>
            <a:ext cx="2936383" cy="32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7210" y="661375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 smtClean="0"/>
              <a:t>Bron: https://www.fairview.org/fv/groups/public/documents/images/196819.jpg</a:t>
            </a:r>
            <a:endParaRPr lang="nl-NL" sz="800" dirty="0"/>
          </a:p>
        </p:txBody>
      </p:sp>
      <p:sp>
        <p:nvSpPr>
          <p:cNvPr id="8" name="Tekstvak 7"/>
          <p:cNvSpPr txBox="1"/>
          <p:nvPr/>
        </p:nvSpPr>
        <p:spPr>
          <a:xfrm>
            <a:off x="3412940" y="2216441"/>
            <a:ext cx="7018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Urethritis: ontsteking van de urethra</a:t>
            </a:r>
          </a:p>
          <a:p>
            <a:endParaRPr lang="nl-NL" sz="2800" dirty="0" smtClean="0"/>
          </a:p>
          <a:p>
            <a:r>
              <a:rPr lang="nl-NL" sz="2800" dirty="0" smtClean="0"/>
              <a:t>Urethra: urinebuis, van de blaas naar buiten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442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Medische Kennis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://st2.depositphotos.com/1232814/6827/v/950/depositphotos_68271793-stock-illustration-pyelonephr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8" y="135062"/>
            <a:ext cx="10748492" cy="6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6642556"/>
            <a:ext cx="71220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smtClean="0"/>
              <a:t>Bron: http://st2.depositphotos.com/1232814/6827/v/950/depositphotos_68271793-stock-illustration-pyelonephritis.jpg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7367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7744" y="2672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Pyelonefritis: ontsteking van het nierbekken en </a:t>
            </a:r>
            <a:r>
              <a:rPr lang="nl-NL" dirty="0" err="1" smtClean="0"/>
              <a:t>nierweefsel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1050" y="6382921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s://vincentbourquin.files.wordpress.com/2010/04/capture-d_ecran-2010-04-30-a-15-40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1317624"/>
            <a:ext cx="501015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653825" y="2717442"/>
            <a:ext cx="6001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Dysurie: pijn bij het plassen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5653825" y="4095399"/>
            <a:ext cx="635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Strangurie: pijnlijke aandrang tot plassen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363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3944" y="4676775"/>
            <a:ext cx="10709856" cy="118894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Katheteriseren: het met een katheter laten afvloeien van urine uit de blaas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https://www.slingeland.nl/wms/fm/userfiles/content/urologie/katheter%20vrouw%20en%20man.sht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3" y="192155"/>
            <a:ext cx="7572777" cy="39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5859850" y="6419430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26454" y="6650262"/>
            <a:ext cx="50925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 err="1" smtClean="0"/>
              <a:t>Bron:https</a:t>
            </a:r>
            <a:r>
              <a:rPr lang="nl-NL" sz="800" dirty="0" smtClean="0"/>
              <a:t>://www.slingeland.nl/wms/fm/userfiles/content/urologie/katheter%20vrouw%20en%20man.shtst.jpg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7071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Infectieziekten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28046" y="2013285"/>
            <a:ext cx="9125754" cy="17901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Abces: een tevoren niet bestaande holte gevuld met etter en omgeven door een abceswal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031050" y="6382921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http://www.menselijk-lichaam.com/wp-content/uploads/Ab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5" y="1690688"/>
            <a:ext cx="1686103" cy="16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24496" y="661375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 smtClean="0"/>
              <a:t>Bron http://www.menselijk-lichaam.com/wp-content/uploads/Abces.jpg</a:t>
            </a:r>
            <a:endParaRPr lang="nl-NL" sz="800" dirty="0"/>
          </a:p>
        </p:txBody>
      </p:sp>
      <p:pic>
        <p:nvPicPr>
          <p:cNvPr id="7172" name="Picture 4" descr="http://www.huidziekten.nl/afbeeldingen/furunke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4" y="3476288"/>
            <a:ext cx="3113441" cy="29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031050" y="4159876"/>
            <a:ext cx="482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Furunkel: steenpuist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647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1250" y="1825625"/>
            <a:ext cx="5532550" cy="930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Angina: ontsteking van de keelamandelen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http://nl.medipedia.be/sites/default/files/styles/gallery_sidebar/public/media/disease/photo/7491/voies-respiratoires-NL_en-images.jpg?itok=NQMiq1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143875"/>
            <a:ext cx="4545213" cy="61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RECHTS 7"/>
          <p:cNvSpPr/>
          <p:nvPr/>
        </p:nvSpPr>
        <p:spPr>
          <a:xfrm>
            <a:off x="3175714" y="2266682"/>
            <a:ext cx="2614412" cy="244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254543" y="6382921"/>
            <a:ext cx="4825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</a:t>
            </a:r>
            <a:r>
              <a:rPr lang="nl-NL" sz="1600" b="1" dirty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Terminologie    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651785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 err="1" smtClean="0"/>
              <a:t>Bron.http</a:t>
            </a:r>
            <a:r>
              <a:rPr lang="nl-NL" sz="800" dirty="0" smtClean="0"/>
              <a:t>://nl.medipedia.be/sites/default/files/</a:t>
            </a:r>
            <a:r>
              <a:rPr lang="nl-NL" sz="800" dirty="0" err="1" smtClean="0"/>
              <a:t>styles</a:t>
            </a:r>
            <a:r>
              <a:rPr lang="nl-NL" sz="800" dirty="0" smtClean="0"/>
              <a:t>/</a:t>
            </a:r>
            <a:r>
              <a:rPr lang="nl-NL" sz="800" dirty="0" err="1" smtClean="0"/>
              <a:t>gallery_sidebar</a:t>
            </a:r>
            <a:r>
              <a:rPr lang="nl-NL" sz="800" dirty="0" smtClean="0"/>
              <a:t>/public/media/</a:t>
            </a:r>
            <a:r>
              <a:rPr lang="nl-NL" sz="800" dirty="0" err="1" smtClean="0"/>
              <a:t>disease</a:t>
            </a:r>
            <a:r>
              <a:rPr lang="nl-NL" sz="800" dirty="0" smtClean="0"/>
              <a:t>/</a:t>
            </a:r>
            <a:r>
              <a:rPr lang="nl-NL" sz="800" dirty="0" err="1" smtClean="0"/>
              <a:t>photo</a:t>
            </a:r>
            <a:r>
              <a:rPr lang="nl-NL" sz="800" dirty="0" smtClean="0"/>
              <a:t>/7491/</a:t>
            </a:r>
            <a:r>
              <a:rPr lang="nl-NL" sz="800" dirty="0" err="1" smtClean="0"/>
              <a:t>voies-respiratoires-NL_en-images.jpg?itok</a:t>
            </a:r>
            <a:r>
              <a:rPr lang="nl-NL" sz="800" dirty="0" smtClean="0"/>
              <a:t>=NQMiq1hx</a:t>
            </a:r>
            <a:endParaRPr lang="nl-NL" sz="800" dirty="0"/>
          </a:p>
        </p:txBody>
      </p:sp>
      <p:sp>
        <p:nvSpPr>
          <p:cNvPr id="11" name="Tekstvak 10"/>
          <p:cNvSpPr txBox="1"/>
          <p:nvPr/>
        </p:nvSpPr>
        <p:spPr>
          <a:xfrm>
            <a:off x="5850764" y="297759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Febris: koorts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5850764" y="4311186"/>
            <a:ext cx="495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Reconvalescentie: herstel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973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194</Words>
  <Application>Microsoft Office PowerPoint</Application>
  <PresentationFormat>Breedbeeld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1_Kantoorthema</vt:lpstr>
      <vt:lpstr>Nieren &amp; urinewegen Infectie ziekten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Infectieziekten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Nieren &amp; urinewegen Infectie ziekten</dc:title>
  <dc:creator>erik zoer</dc:creator>
  <cp:lastModifiedBy>erik zoer</cp:lastModifiedBy>
  <cp:revision>8</cp:revision>
  <dcterms:created xsi:type="dcterms:W3CDTF">2016-11-26T17:00:22Z</dcterms:created>
  <dcterms:modified xsi:type="dcterms:W3CDTF">2016-11-26T18:01:21Z</dcterms:modified>
</cp:coreProperties>
</file>